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3" d="100"/>
          <a:sy n="53" d="100"/>
        </p:scale>
        <p:origin x="83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3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2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7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2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2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2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6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3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6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7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1ED17-71FD-429C-BB7C-02B2967FC84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9780B-5D5A-4658-A124-94B3338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1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Flutter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Power 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782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شاشة عريضة</PresentationFormat>
  <Paragraphs>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Flutter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</dc:title>
  <dc:creator>Maher</dc:creator>
  <cp:lastModifiedBy>Maher</cp:lastModifiedBy>
  <cp:revision>1</cp:revision>
  <dcterms:created xsi:type="dcterms:W3CDTF">2023-12-28T11:02:30Z</dcterms:created>
  <dcterms:modified xsi:type="dcterms:W3CDTF">2023-12-28T11:02:56Z</dcterms:modified>
</cp:coreProperties>
</file>